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2929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646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50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55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544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78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904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07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614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9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980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59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98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28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ckstarter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SPOTRA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EID 101:D Connected Devices 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550" y="1254427"/>
            <a:ext cx="2360799" cy="26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237064"/>
            <a:ext cx="9143998" cy="3942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-5"/>
            <a:ext cx="9143999" cy="462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50" y="1472450"/>
            <a:ext cx="4711023" cy="2641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003" y="1472450"/>
            <a:ext cx="3515215" cy="264169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Price Range 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Ordering Hotspot 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"/>
              <a:t>Rental Service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 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552" y="640524"/>
            <a:ext cx="5152624" cy="386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60950" y="7761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b="1"/>
              <a:t>SPOTRA?</a:t>
            </a:r>
            <a:r>
              <a:rPr lang="en" b="1"/>
              <a:t> 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60950" y="1919075"/>
            <a:ext cx="7379699" cy="2169899"/>
          </a:xfrm>
          <a:prstGeom prst="rect">
            <a:avLst/>
          </a:prstGeom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000" b="1" dirty="0"/>
              <a:t>HOT</a:t>
            </a:r>
            <a:r>
              <a:rPr lang="en" sz="3000" b="1" u="sng" dirty="0">
                <a:solidFill>
                  <a:srgbClr val="980000"/>
                </a:solidFill>
              </a:rPr>
              <a:t>SPOT</a:t>
            </a:r>
            <a:r>
              <a:rPr lang="en" sz="3000" b="1" dirty="0">
                <a:solidFill>
                  <a:srgbClr val="980000"/>
                </a:solidFill>
              </a:rPr>
              <a:t> </a:t>
            </a:r>
            <a:r>
              <a:rPr lang="en" sz="3000" b="1" dirty="0"/>
              <a:t>+ </a:t>
            </a:r>
            <a:r>
              <a:rPr lang="en" sz="3000" b="1" dirty="0">
                <a:solidFill>
                  <a:srgbClr val="980000"/>
                </a:solidFill>
              </a:rPr>
              <a:t>TRA</a:t>
            </a:r>
            <a:r>
              <a:rPr lang="en" sz="3000" b="1" dirty="0"/>
              <a:t>VEL</a:t>
            </a:r>
          </a:p>
          <a:p>
            <a:pPr marL="457200" lvl="0" indent="-419100" rtl="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000" b="1" dirty="0"/>
              <a:t>Transport </a:t>
            </a:r>
          </a:p>
          <a:p>
            <a:pPr marL="457200" lvl="0" indent="-419100" rtl="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000" b="1" dirty="0"/>
              <a:t>Travel</a:t>
            </a:r>
          </a:p>
          <a:p>
            <a:pPr marL="457200" lvl="0" indent="-419100" rtl="0">
              <a:lnSpc>
                <a:spcPct val="1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3000" b="1" dirty="0"/>
              <a:t>Transit 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413" y="1919075"/>
            <a:ext cx="3845297" cy="242111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WEBSITE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PLAN 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1. JFK Int’ Airport 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325" y="1448936"/>
            <a:ext cx="2994150" cy="224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WHY?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Identified 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Customer Segment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Value Proposition </a:t>
            </a:r>
          </a:p>
          <a:p>
            <a:pPr lvl="0" rtl="0">
              <a:spcBef>
                <a:spcPts val="0"/>
              </a:spcBef>
              <a:buNone/>
            </a:pPr>
            <a:endParaRPr sz="3000" b="1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80000"/>
                </a:solidFill>
              </a:rPr>
              <a:t>Confirm Demand 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Introduce ourselves 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3000">
                <a:solidFill>
                  <a:srgbClr val="000000"/>
                </a:solidFill>
              </a:rPr>
              <a:t>Contact Information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2. Video/Kickstarter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550" y="377980"/>
            <a:ext cx="9144001" cy="4387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2C3440"/>
                </a:solidFill>
              </a:rPr>
              <a:t>“explain how he was able to use </a:t>
            </a:r>
            <a:r>
              <a:rPr lang="en" sz="2400">
                <a:solidFill>
                  <a:srgbClr val="659598"/>
                </a:solidFill>
                <a:hlinkClick r:id="rId3"/>
              </a:rPr>
              <a:t>Kickstarter</a:t>
            </a:r>
            <a:r>
              <a:rPr lang="en" sz="2400">
                <a:solidFill>
                  <a:srgbClr val="2C3440"/>
                </a:solidFill>
              </a:rPr>
              <a:t> to raise over $300,000 from nearly 5,000 backers. “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On-screen Show (16:9)</PresentationFormat>
  <Paragraphs>23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Roboto</vt:lpstr>
      <vt:lpstr>material</vt:lpstr>
      <vt:lpstr>SPOTRA</vt:lpstr>
      <vt:lpstr>SPOTRA? </vt:lpstr>
      <vt:lpstr>WEBSITE</vt:lpstr>
      <vt:lpstr>PLAN </vt:lpstr>
      <vt:lpstr>1. JFK Int’ Airport </vt:lpstr>
      <vt:lpstr>WHY?</vt:lpstr>
      <vt:lpstr>2. Video/Kickstarter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Price Range  Ordering Hotspot  Rental Service</vt:lpstr>
      <vt:lpstr>Thank you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SPOTRA</dc:title>
  <dc:creator>Junxi Zhu</dc:creator>
  <cp:lastModifiedBy>Junxi Zhu</cp:lastModifiedBy>
  <cp:revision>2</cp:revision>
  <dcterms:modified xsi:type="dcterms:W3CDTF">2015-12-15T19:04:03Z</dcterms:modified>
</cp:coreProperties>
</file>